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05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0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8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1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1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8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85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37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52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6748-D5FA-45C3-9299-5032CDC0F6DE}" type="datetimeFigureOut">
              <a:rPr lang="fr-FR" smtClean="0"/>
              <a:t>02/10/2016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5152-1457-4C25-9BAD-4AF0C33602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4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672291" y="3495204"/>
            <a:ext cx="2647134" cy="10656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xplosion 2 4"/>
          <p:cNvSpPr/>
          <p:nvPr/>
        </p:nvSpPr>
        <p:spPr>
          <a:xfrm>
            <a:off x="3842784" y="715320"/>
            <a:ext cx="3071925" cy="162738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96091" y="775294"/>
            <a:ext cx="2376263" cy="2097411"/>
            <a:chOff x="3635896" y="1844824"/>
            <a:chExt cx="1296144" cy="1152128"/>
          </a:xfrm>
        </p:grpSpPr>
        <p:sp>
          <p:nvSpPr>
            <p:cNvPr id="7" name="Ellipse 6"/>
            <p:cNvSpPr/>
            <p:nvPr/>
          </p:nvSpPr>
          <p:spPr>
            <a:xfrm>
              <a:off x="3635896" y="1844824"/>
              <a:ext cx="1296144" cy="115212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3788296" y="1997224"/>
              <a:ext cx="970022" cy="85571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3905660" y="2141240"/>
              <a:ext cx="735293" cy="55929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751064" y="1672803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La cible : </a:t>
            </a:r>
          </a:p>
        </p:txBody>
      </p:sp>
      <p:sp>
        <p:nvSpPr>
          <p:cNvPr id="11" name="Triangle isocèle 10"/>
          <p:cNvSpPr/>
          <p:nvPr/>
        </p:nvSpPr>
        <p:spPr>
          <a:xfrm>
            <a:off x="456131" y="3151559"/>
            <a:ext cx="1656184" cy="1224136"/>
          </a:xfrm>
          <a:prstGeom prst="triangle">
            <a:avLst>
              <a:gd name="adj" fmla="val 50000"/>
            </a:avLst>
          </a:prstGeom>
          <a:ln w="889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Le  danger</a:t>
            </a:r>
          </a:p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155020" y="2209571"/>
            <a:ext cx="2201788" cy="1719364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17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rayée 12"/>
          <p:cNvSpPr/>
          <p:nvPr/>
        </p:nvSpPr>
        <p:spPr>
          <a:xfrm>
            <a:off x="2316900" y="3732632"/>
            <a:ext cx="1512168" cy="590776"/>
          </a:xfrm>
          <a:prstGeom prst="strip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981838" y="3763627"/>
            <a:ext cx="2360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convient d’identifier: </a:t>
            </a:r>
          </a:p>
          <a:p>
            <a:pPr algn="ctr"/>
            <a:r>
              <a:rPr lang="fr-FR" dirty="0"/>
              <a:t>l</a:t>
            </a:r>
            <a:r>
              <a:rPr lang="fr-FR" dirty="0" smtClean="0"/>
              <a:t>es dangers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92392" y="1104474"/>
            <a:ext cx="2292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Il convient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d’identifier: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les cibles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6" name="Flèche droite rayée 15"/>
          <p:cNvSpPr/>
          <p:nvPr/>
        </p:nvSpPr>
        <p:spPr>
          <a:xfrm>
            <a:off x="2537597" y="1396818"/>
            <a:ext cx="1512168" cy="590776"/>
          </a:xfrm>
          <a:prstGeom prst="strip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à trois pointes 16"/>
          <p:cNvSpPr/>
          <p:nvPr/>
        </p:nvSpPr>
        <p:spPr>
          <a:xfrm rot="5400000">
            <a:off x="4004752" y="2538389"/>
            <a:ext cx="1720478" cy="729999"/>
          </a:xfrm>
          <a:prstGeom prst="leftRigh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242037" y="2596089"/>
            <a:ext cx="143045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smtClean="0"/>
              <a:t>Identification</a:t>
            </a:r>
          </a:p>
          <a:p>
            <a:r>
              <a:rPr lang="fr-FR" dirty="0" smtClean="0"/>
              <a:t> des risques 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752338" y="5238492"/>
            <a:ext cx="4408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La menace : </a:t>
            </a:r>
            <a:r>
              <a:rPr lang="fr-FR" dirty="0" smtClean="0"/>
              <a:t>le danger n’a pas touché la cible 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877001" y="5668044"/>
            <a:ext cx="441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L’impact : </a:t>
            </a:r>
            <a:r>
              <a:rPr lang="fr-FR" dirty="0" smtClean="0"/>
              <a:t>Contact entre le danger et  la cible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675148" y="6055203"/>
            <a:ext cx="5208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Les dommages : </a:t>
            </a:r>
            <a:r>
              <a:rPr lang="fr-FR" dirty="0" smtClean="0"/>
              <a:t>conséquences du danger sur la cible,</a:t>
            </a:r>
          </a:p>
          <a:p>
            <a:r>
              <a:rPr lang="fr-FR" dirty="0" smtClean="0"/>
              <a:t> résultant de l’impact  </a:t>
            </a:r>
            <a:r>
              <a:rPr lang="fr-FR" dirty="0" err="1" smtClean="0"/>
              <a:t>danger-cible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Flèche gauche 21"/>
          <p:cNvSpPr/>
          <p:nvPr/>
        </p:nvSpPr>
        <p:spPr>
          <a:xfrm>
            <a:off x="2642926" y="2726390"/>
            <a:ext cx="1338912" cy="530907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Zone de risque </a:t>
            </a:r>
            <a:endParaRPr lang="fr-FR" sz="1000" dirty="0"/>
          </a:p>
        </p:txBody>
      </p:sp>
      <p:sp>
        <p:nvSpPr>
          <p:cNvPr id="23" name="Flèche droite rayée 22"/>
          <p:cNvSpPr/>
          <p:nvPr/>
        </p:nvSpPr>
        <p:spPr>
          <a:xfrm>
            <a:off x="6672493" y="2780279"/>
            <a:ext cx="650953" cy="37128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Losange 23"/>
          <p:cNvSpPr/>
          <p:nvPr/>
        </p:nvSpPr>
        <p:spPr>
          <a:xfrm>
            <a:off x="7352163" y="2324173"/>
            <a:ext cx="1757495" cy="1335339"/>
          </a:xfrm>
          <a:prstGeom prst="diamon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Les dommages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571745" y="658580"/>
            <a:ext cx="12538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humains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499991" y="442868"/>
            <a:ext cx="12987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matériels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800272" y="326790"/>
            <a:ext cx="15231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économiques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561859" y="658580"/>
            <a:ext cx="1191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sociaux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157535" y="977516"/>
            <a:ext cx="15151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patrimoniaux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002880" y="1376264"/>
            <a:ext cx="18549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environnementaux 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804248" y="1730511"/>
            <a:ext cx="16433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enjeux commerciaux  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842784" y="4598186"/>
            <a:ext cx="14927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temps d’exposition 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540825" y="4496670"/>
            <a:ext cx="12891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Connus et inconnus 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9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  <p:bldP spid="14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bd</dc:creator>
  <cp:lastModifiedBy>bd</cp:lastModifiedBy>
  <cp:revision>1</cp:revision>
  <dcterms:created xsi:type="dcterms:W3CDTF">2016-10-02T15:09:30Z</dcterms:created>
  <dcterms:modified xsi:type="dcterms:W3CDTF">2016-10-02T15:14:41Z</dcterms:modified>
</cp:coreProperties>
</file>