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2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A55D-B659-428D-A508-B948D8D6D219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1743-94FE-43FB-8E69-B981B3FE41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519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A55D-B659-428D-A508-B948D8D6D219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1743-94FE-43FB-8E69-B981B3FE41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4182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A55D-B659-428D-A508-B948D8D6D219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1743-94FE-43FB-8E69-B981B3FE41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767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A55D-B659-428D-A508-B948D8D6D219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1743-94FE-43FB-8E69-B981B3FE41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52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A55D-B659-428D-A508-B948D8D6D219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1743-94FE-43FB-8E69-B981B3FE41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48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A55D-B659-428D-A508-B948D8D6D219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1743-94FE-43FB-8E69-B981B3FE41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0111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A55D-B659-428D-A508-B948D8D6D219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1743-94FE-43FB-8E69-B981B3FE41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76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A55D-B659-428D-A508-B948D8D6D219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1743-94FE-43FB-8E69-B981B3FE41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65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A55D-B659-428D-A508-B948D8D6D219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1743-94FE-43FB-8E69-B981B3FE41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08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A55D-B659-428D-A508-B948D8D6D219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1743-94FE-43FB-8E69-B981B3FE41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626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A55D-B659-428D-A508-B948D8D6D219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1743-94FE-43FB-8E69-B981B3FE41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680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CA55D-B659-428D-A508-B948D8D6D219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F1743-94FE-43FB-8E69-B981B3FE41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067944" y="476672"/>
            <a:ext cx="1592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Vulnérabilité ? 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187624" y="846004"/>
            <a:ext cx="1800200" cy="429878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Coût </a:t>
            </a:r>
          </a:p>
          <a:p>
            <a:pPr algn="ctr"/>
            <a:r>
              <a:rPr lang="fr-FR" dirty="0" smtClean="0"/>
              <a:t>du risque potentiel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771800" y="3191126"/>
            <a:ext cx="1656184" cy="195366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Fonds propres de l’entreprise </a:t>
            </a:r>
            <a:endParaRPr lang="fr-FR" dirty="0"/>
          </a:p>
        </p:txBody>
      </p:sp>
      <p:sp>
        <p:nvSpPr>
          <p:cNvPr id="7" name="Double flèche verticale 6"/>
          <p:cNvSpPr/>
          <p:nvPr/>
        </p:nvSpPr>
        <p:spPr>
          <a:xfrm>
            <a:off x="2771799" y="846004"/>
            <a:ext cx="1620823" cy="2345122"/>
          </a:xfrm>
          <a:prstGeom prst="upDownArrow">
            <a:avLst>
              <a:gd name="adj1" fmla="val 55237"/>
              <a:gd name="adj2" fmla="val 21854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dirty="0" smtClean="0"/>
              <a:t>Vulnérabilité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4397326" y="4365104"/>
            <a:ext cx="1758850" cy="7796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Immobilisations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4397326" y="4005064"/>
            <a:ext cx="1758850" cy="3600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Placements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4392891" y="3573016"/>
            <a:ext cx="1758850" cy="4320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Les Stocks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4392891" y="3180371"/>
            <a:ext cx="1758850" cy="4320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Les liquidités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4392891" y="2636912"/>
            <a:ext cx="1758850" cy="54345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Les liquidités privées</a:t>
            </a:r>
            <a:endParaRPr lang="fr-FR" sz="1400" dirty="0"/>
          </a:p>
        </p:txBody>
      </p:sp>
      <p:sp>
        <p:nvSpPr>
          <p:cNvPr id="13" name="Rectangle 12"/>
          <p:cNvSpPr/>
          <p:nvPr/>
        </p:nvSpPr>
        <p:spPr>
          <a:xfrm>
            <a:off x="4397326" y="2093453"/>
            <a:ext cx="1758850" cy="54345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Les placements </a:t>
            </a:r>
            <a:r>
              <a:rPr lang="fr-FR" sz="1400" dirty="0"/>
              <a:t>p</a:t>
            </a:r>
            <a:r>
              <a:rPr lang="fr-FR" sz="1400" dirty="0" smtClean="0"/>
              <a:t>rivés</a:t>
            </a:r>
            <a:endParaRPr lang="fr-FR" sz="1400" dirty="0"/>
          </a:p>
        </p:txBody>
      </p:sp>
      <p:sp>
        <p:nvSpPr>
          <p:cNvPr id="14" name="Rectangle 13"/>
          <p:cNvSpPr/>
          <p:nvPr/>
        </p:nvSpPr>
        <p:spPr>
          <a:xfrm>
            <a:off x="4392623" y="1549994"/>
            <a:ext cx="1758850" cy="54345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Les immobilisations  privées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424155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bd</dc:creator>
  <cp:lastModifiedBy>bd</cp:lastModifiedBy>
  <cp:revision>1</cp:revision>
  <dcterms:created xsi:type="dcterms:W3CDTF">2016-10-02T15:03:00Z</dcterms:created>
  <dcterms:modified xsi:type="dcterms:W3CDTF">2016-10-02T15:03:29Z</dcterms:modified>
</cp:coreProperties>
</file>